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58" r:id="rId6"/>
    <p:sldId id="263" r:id="rId7"/>
    <p:sldId id="261" r:id="rId8"/>
    <p:sldId id="264" r:id="rId9"/>
    <p:sldId id="266" r:id="rId10"/>
    <p:sldId id="267" r:id="rId11"/>
    <p:sldId id="268" r:id="rId12"/>
    <p:sldId id="269" r:id="rId13"/>
    <p:sldId id="270" r:id="rId14"/>
    <p:sldId id="272" r:id="rId15"/>
    <p:sldId id="284" r:id="rId16"/>
    <p:sldId id="285" r:id="rId17"/>
    <p:sldId id="273" r:id="rId18"/>
    <p:sldId id="274" r:id="rId19"/>
    <p:sldId id="282" r:id="rId20"/>
    <p:sldId id="283" r:id="rId21"/>
    <p:sldId id="275" r:id="rId22"/>
    <p:sldId id="278" r:id="rId23"/>
    <p:sldId id="279" r:id="rId24"/>
    <p:sldId id="280" r:id="rId25"/>
    <p:sldId id="281" r:id="rId26"/>
    <p:sldId id="276" r:id="rId27"/>
    <p:sldId id="287" r:id="rId28"/>
    <p:sldId id="302" r:id="rId29"/>
    <p:sldId id="303" r:id="rId30"/>
    <p:sldId id="305" r:id="rId31"/>
    <p:sldId id="306" r:id="rId32"/>
    <p:sldId id="307" r:id="rId33"/>
    <p:sldId id="304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35" r:id="rId55"/>
    <p:sldId id="336" r:id="rId56"/>
    <p:sldId id="337" r:id="rId57"/>
    <p:sldId id="338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9" r:id="rId66"/>
    <p:sldId id="340" r:id="rId67"/>
    <p:sldId id="341" r:id="rId68"/>
    <p:sldId id="342" r:id="rId69"/>
    <p:sldId id="343" r:id="rId70"/>
    <p:sldId id="344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74" r:id="rId99"/>
    <p:sldId id="376" r:id="rId100"/>
    <p:sldId id="377" r:id="rId101"/>
    <p:sldId id="378" r:id="rId102"/>
    <p:sldId id="375" r:id="rId103"/>
    <p:sldId id="379" r:id="rId104"/>
    <p:sldId id="380" r:id="rId105"/>
    <p:sldId id="381" r:id="rId106"/>
    <p:sldId id="382" r:id="rId107"/>
    <p:sldId id="383" r:id="rId108"/>
    <p:sldId id="384" r:id="rId109"/>
    <p:sldId id="385" r:id="rId110"/>
    <p:sldId id="286" r:id="rId111"/>
    <p:sldId id="290" r:id="rId112"/>
    <p:sldId id="291" r:id="rId113"/>
    <p:sldId id="292" r:id="rId114"/>
    <p:sldId id="293" r:id="rId115"/>
    <p:sldId id="294" r:id="rId116"/>
    <p:sldId id="295" r:id="rId117"/>
    <p:sldId id="296" r:id="rId118"/>
    <p:sldId id="297" r:id="rId119"/>
    <p:sldId id="298" r:id="rId120"/>
    <p:sldId id="300" r:id="rId121"/>
    <p:sldId id="299" r:id="rId122"/>
    <p:sldId id="301" r:id="rId123"/>
    <p:sldId id="288" r:id="rId124"/>
    <p:sldId id="289" r:id="rId125"/>
    <p:sldId id="259" r:id="rId126"/>
    <p:sldId id="265" r:id="rId1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D38CB5-CFE5-A641-AF25-D7516F2E56FF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89911-BA8F-4E40-82C0-CCEC948BF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8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4FD7F5-D876-E948-B63B-B8E6175905A1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2AF60-3DA4-8F4E-8E11-968314D9AB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EB8D07-2927-F24B-B8B7-4F97C0F36653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017F7-9524-E242-B478-C5E9B05BE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98112F-884C-B344-B02B-656789D6D5E4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B0D24-BE31-D74C-BA9A-04A735907A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1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C51851-4CE0-B246-A523-7DBF5C98E086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73EE4-B259-8945-BF73-E9CD02EB4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2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66BA57-8CF8-5540-B0C4-ACE91FC5071B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D7AA3-1944-C54A-9A6B-75C7BE821B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5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29DEC-A2F6-4245-B26C-BBA87F59E91C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06AFA-BEC3-C74C-877E-30DC5DE0C3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4FDC3-3C54-8447-AE74-8059ECE055D5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E9358-F128-C442-9702-FC8E2E768A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5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9ABA7C-C34D-EC44-BD9A-6EBD55001A9B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A626-BEC4-9847-8511-B12C006F8A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404EE9-8A84-2C4B-9BF8-3C149B9BFC15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84945-D01F-0F46-8C0C-B95304E4DB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D729F-32A4-334C-8769-AF204FA3CE57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0A491-6AA5-0740-92DB-B075544D5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EF0F9F5-F608-0849-BD80-F1E227D71D26}" type="datetime1">
              <a:rPr lang="en-US"/>
              <a:pPr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AA0B03-69A1-014D-9124-3C82E301A8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6-Biotech &amp; Genetics.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6-Biotech &amp; Genetics.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436688" y="3935413"/>
            <a:ext cx="657225" cy="6461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 descr="6-Biotech &amp; Genetics.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 descr="6-Biotech &amp; Genetics.1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6-Biotech &amp; Genetics.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6-Biotech &amp; Genetics.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6-Biotech &amp; Genetics.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6-Biotech &amp; Genetics.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6-Biotech &amp; Genetics.1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6-Biotech &amp; Genetics.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6-Biotech &amp; Genetics.1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6-Biotech &amp; Genetics.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6-Biotech &amp; Genetics.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6688" y="3165475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 descr="6-Biotech &amp; Genetics.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best defined as a segment of DNA that codes for a trait?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A gene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an alternative form of a gene?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An allele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the purpose of a vector?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Used to transfer DNA from one source to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the purpose of penicillin?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It is an antibiotic used to treat bacterial infections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a GMO?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Genetically Modified Organism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an example of a transgenic organism?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Human insulin-producing bacteria, genetically modified crops,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may be used to identify suspects of a crime?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DNA Fingerprint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Bioremediation focuses on __________.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Conservation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Proteins are made of repeating subunits called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Amino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6-Biotech &amp; Genetics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7963" y="3540125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is another term for selective breeding?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455988"/>
            <a:ext cx="582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Artificial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What process may result in offspring genetically different from two parents?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4041775"/>
            <a:ext cx="582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Sexual 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Box 2"/>
          <p:cNvSpPr txBox="1">
            <a:spLocks noChangeArrowheads="1"/>
          </p:cNvSpPr>
          <p:nvPr/>
        </p:nvSpPr>
        <p:spPr bwMode="auto">
          <a:xfrm>
            <a:off x="1477963" y="1103313"/>
            <a:ext cx="5829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36AC0C"/>
                </a:solidFill>
              </a:rPr>
              <a:t>DNA contains which 4 bases?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963" y="3502025"/>
            <a:ext cx="5829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Adenine, Thymine, Guanine &amp; Cytosine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 descr="6-Biotech &amp; Genetics.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 descr="6-Biotech &amp; Genetics.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9" descr="6-Biotech &amp; Genetics.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864350" y="1435100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45050" y="2214563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23075" y="294798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2313" y="3748088"/>
            <a:ext cx="407987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45050" y="449738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0338" y="5224463"/>
            <a:ext cx="407987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9" descr="6-Biotech &amp; Genetics.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770188" y="1463675"/>
            <a:ext cx="407987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85813" y="2236788"/>
            <a:ext cx="407987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9175" y="295433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70188" y="3706813"/>
            <a:ext cx="407987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9175" y="4476750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0" y="520223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6-Biotech &amp; Genetics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7963" y="4351338"/>
            <a:ext cx="657225" cy="647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6-Biotech &amp; Genetics.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6688" y="2332038"/>
            <a:ext cx="657225" cy="6461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6-Biotech &amp; Genetics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395413" y="4435475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6-Biotech &amp; Genetics.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6688" y="2955925"/>
            <a:ext cx="657225" cy="647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6-Biotech &amp; Genetics.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7963" y="2560638"/>
            <a:ext cx="657225" cy="647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6-Biotech &amp; Genetics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7963" y="3540125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6-Biotech &amp; Genetics.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57325" y="1998663"/>
            <a:ext cx="657225" cy="6461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 descr="6-Biotech &amp; Genetics.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70088" y="1330325"/>
            <a:ext cx="50466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8.L.2.1 &amp; 8.L.4.2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Understanding genetic variation and how biotechnology affects living organisms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8800" y="2701925"/>
            <a:ext cx="2566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Relating genetic variation to adaptation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2475" y="3462338"/>
            <a:ext cx="2227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Inherited traits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013" y="4108450"/>
            <a:ext cx="2228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Environmental influences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22313" y="4927600"/>
            <a:ext cx="2227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Phenotypic variety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13100" y="2719388"/>
            <a:ext cx="256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Defining biotechnology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05188" y="3446463"/>
            <a:ext cx="222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Purpose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89313" y="4090988"/>
            <a:ext cx="2227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Tools of biotechnology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76613" y="4911725"/>
            <a:ext cx="2227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Advantages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59475" y="2740025"/>
            <a:ext cx="256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Summarizing aspects of biotechnology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51563" y="3419475"/>
            <a:ext cx="2227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Careers and benefits to NC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35688" y="4211638"/>
            <a:ext cx="2227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Ethical issues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21400" y="4965700"/>
            <a:ext cx="222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Agriculture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6-Biotech &amp; Genetics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373188" y="2498725"/>
            <a:ext cx="658812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6-Biotech &amp; Genetics.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6688" y="4143375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6-Biotech &amp; Genetics.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57325" y="4330700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6-Biotech &amp; Genetics.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57325" y="2393950"/>
            <a:ext cx="657225" cy="647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6-Biotech &amp; Genetics.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7963" y="4164013"/>
            <a:ext cx="657225" cy="6461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6-Biotech &amp; Genetics.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7963" y="4310063"/>
            <a:ext cx="657225" cy="6461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6-Biotech &amp; Genetics.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57325" y="2540000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6-Biotech &amp; Genetics.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6-Biotech &amp; Genetics.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6-Biotech &amp; Genetics.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6-Biotech &amp; Genetics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6-Biotech &amp; Genetics.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6-Biotech &amp; Genetics.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6-Biotech &amp; Genetics.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6-Biotech &amp; Genetics.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6-Biotech &amp; Genetics.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6-Biotech &amp; Genetics.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6-Biotech &amp; Genetics.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6-Biotech &amp; Genetics.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6-Biotech &amp; Genetics.0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6-Biotech &amp; Genetics.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6-Biotech &amp; Genetics.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6-Biotech &amp; Genetics.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6-Biotech &amp; Genetics.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6-Biotech &amp; Genetics.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6-Biotech &amp; Genetics.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6-Biotech &amp; Genetics.0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6-Biotech &amp; Genetics.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6-Biotech &amp; Genetics.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6-Biotech &amp; Genetics.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6-Biotech &amp; Genetics.0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6-Biotech &amp; Genetics.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6-Biotech &amp; Genetics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838700" y="1476375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27325" y="2214563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64350" y="295433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8663" y="3703638"/>
            <a:ext cx="407987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27325" y="4460875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64350" y="5216525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6-Biotech &amp; Genetics.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6-Biotech &amp; Genetics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6-Biotech &amp; Genetics.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6-Biotech &amp; Genetics.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6-Biotech &amp; Genetics.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6-Biotech &amp; Genetics.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6-Biotech &amp; Genetics.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6-Biotech &amp; Genetics.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6-Biotech &amp; Genetics.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6-Biotech &amp; Genetics.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6-Biotech &amp; Genetics.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838700" y="1476375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64350" y="2214563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55900" y="294798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100" y="3727450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38700" y="4446588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0100" y="5216525"/>
            <a:ext cx="407988" cy="3905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6-Biotech &amp; Genetics.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6-Biotech &amp; Genetics.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6-Biotech &amp; Genetics.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6-Biotech &amp; Genetics.0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6-Biotech &amp; Genetics.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6-Biotech &amp; Genetics.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6-Biotech &amp; Genetics.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6-Biotech &amp; Genetics.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6-Biotech &amp; Genetics.0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6-Biotech &amp; Genetics.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6-Biotech &amp; Genetics.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6688" y="3394075"/>
            <a:ext cx="657225" cy="6461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6-Biotech &amp; Genetics.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6-Biotech &amp; Genetics.0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6-Biotech &amp; Genetics.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6-Biotech &amp; Genetics.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6-Biotech &amp; Genetics.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6-Biotech &amp; Genetics.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6-Biotech &amp; Genetics.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6-Biotech &amp; Genetics.0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6-Biotech &amp; Genetics.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6-Biotech &amp; Genetics.0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6-Biotech &amp; Genetics.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6688" y="2414588"/>
            <a:ext cx="657225" cy="647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6-Biotech &amp; Genetics.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6-Biotech &amp; Genetics.0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6-Biotech &amp; Genetics.0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6-Biotech &amp; Genetics.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6-Biotech &amp; Genetics.0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6-Biotech &amp; Genetics.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6-Biotech &amp; Genetics.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 descr="6-Biotech &amp; Genetics.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6-Biotech &amp; Genetics.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 descr="6-Biotech &amp; Genetics.0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6-Biotech &amp; Genetics.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436688" y="3748088"/>
            <a:ext cx="657225" cy="6461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6-Biotech &amp; Genetics.0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6-Biotech &amp; Genetics.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6-Biotech &amp; Genetics.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6-Biotech &amp; Genetics.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6-Biotech &amp; Genetics.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6-Biotech &amp; Genetics.0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 descr="6-Biotech &amp; Genetics.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 descr="6-Biotech &amp; Genetics.0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 descr="6-Biotech &amp; Genetics.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 descr="6-Biotech &amp; Genetics.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194</Words>
  <Application>Microsoft Office PowerPoint</Application>
  <PresentationFormat>On-screen Show (4:3)</PresentationFormat>
  <Paragraphs>38</Paragraphs>
  <Slides>126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</dc:creator>
  <cp:lastModifiedBy>Alison Burroughs</cp:lastModifiedBy>
  <cp:revision>8</cp:revision>
  <dcterms:created xsi:type="dcterms:W3CDTF">2013-07-29T10:57:10Z</dcterms:created>
  <dcterms:modified xsi:type="dcterms:W3CDTF">2017-03-22T14:34:21Z</dcterms:modified>
</cp:coreProperties>
</file>