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4" r:id="rId2"/>
    <p:sldId id="369" r:id="rId3"/>
    <p:sldId id="370" r:id="rId4"/>
    <p:sldId id="371" r:id="rId5"/>
    <p:sldId id="365" r:id="rId6"/>
    <p:sldId id="372" r:id="rId7"/>
    <p:sldId id="366" r:id="rId8"/>
    <p:sldId id="367" r:id="rId9"/>
    <p:sldId id="377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444" r:id="rId61"/>
    <p:sldId id="445" r:id="rId62"/>
    <p:sldId id="446" r:id="rId63"/>
    <p:sldId id="447" r:id="rId64"/>
    <p:sldId id="448" r:id="rId65"/>
    <p:sldId id="449" r:id="rId66"/>
    <p:sldId id="450" r:id="rId67"/>
    <p:sldId id="451" r:id="rId68"/>
    <p:sldId id="452" r:id="rId69"/>
    <p:sldId id="453" r:id="rId70"/>
    <p:sldId id="454" r:id="rId71"/>
    <p:sldId id="455" r:id="rId72"/>
    <p:sldId id="456" r:id="rId73"/>
    <p:sldId id="457" r:id="rId74"/>
    <p:sldId id="458" r:id="rId75"/>
    <p:sldId id="459" r:id="rId76"/>
    <p:sldId id="460" r:id="rId77"/>
    <p:sldId id="461" r:id="rId78"/>
    <p:sldId id="462" r:id="rId79"/>
    <p:sldId id="463" r:id="rId80"/>
    <p:sldId id="464" r:id="rId81"/>
    <p:sldId id="465" r:id="rId82"/>
    <p:sldId id="466" r:id="rId83"/>
    <p:sldId id="467" r:id="rId84"/>
    <p:sldId id="468" r:id="rId85"/>
    <p:sldId id="469" r:id="rId86"/>
    <p:sldId id="470" r:id="rId87"/>
    <p:sldId id="471" r:id="rId88"/>
    <p:sldId id="472" r:id="rId89"/>
    <p:sldId id="473" r:id="rId90"/>
    <p:sldId id="474" r:id="rId91"/>
    <p:sldId id="475" r:id="rId92"/>
    <p:sldId id="476" r:id="rId93"/>
    <p:sldId id="368" r:id="rId94"/>
    <p:sldId id="380" r:id="rId95"/>
    <p:sldId id="392" r:id="rId96"/>
    <p:sldId id="381" r:id="rId97"/>
    <p:sldId id="382" r:id="rId98"/>
    <p:sldId id="383" r:id="rId99"/>
    <p:sldId id="384" r:id="rId100"/>
    <p:sldId id="385" r:id="rId101"/>
    <p:sldId id="386" r:id="rId102"/>
    <p:sldId id="391" r:id="rId103"/>
    <p:sldId id="387" r:id="rId104"/>
    <p:sldId id="388" r:id="rId105"/>
    <p:sldId id="389" r:id="rId106"/>
    <p:sldId id="390" r:id="rId107"/>
    <p:sldId id="393" r:id="rId108"/>
    <p:sldId id="375" r:id="rId109"/>
    <p:sldId id="376" r:id="rId110"/>
    <p:sldId id="373" r:id="rId111"/>
    <p:sldId id="374" r:id="rId1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25"/>
    <a:srgbClr val="B3F419"/>
    <a:srgbClr val="7BC31C"/>
    <a:srgbClr val="63605E"/>
    <a:srgbClr val="E47E00"/>
    <a:srgbClr val="EB7F02"/>
    <a:srgbClr val="521701"/>
    <a:srgbClr val="FF7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B180E-D418-A940-B70A-47471F885A0D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87D17-1380-5640-9C5F-40C5DAD8E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8A69-0D6B-2B4D-9D8D-348FFFED62C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611D-BA89-F243-97FE-E590EC954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F4E3-8E89-4C4D-8D7C-C4B4BFEF26F7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D76F-FAE5-A941-A3F1-B80871D22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7124-18C4-994A-AFC4-AB813D867D45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FCC67-9321-554C-AFA8-61B6D7F7D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AE33-5CBC-9B41-A2BF-69F081256CB1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D4D3F-547E-CF46-A308-2FBDBDFA1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1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F16BB-72A4-A04C-AF64-CF3343D4885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D08E-EAB6-7D4F-8F82-BF396AC81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4E4DF-AC5D-D941-AAE7-F5EF4BD7F49C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8C308-1AFA-C645-BC68-12A9ABF51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9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4DEF-65D9-444C-A6EF-79768551473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4D45-4ABD-9649-88E7-4ED5DFA6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7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98472-9E94-9A40-8D10-99730732AC91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4510F-B8D9-8548-8584-BE793AA1C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2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16977-C07A-DE49-9ADD-E9CCF54FAADA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05B2-9177-E145-BDF9-F7BDAE65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07B11-75D0-9842-A2F4-AEED70463C21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444F-8C07-2C47-9EE5-FFC179837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4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BDBA44C-F63A-3C4C-92CC-03571B00F489}" type="datetime1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A3B0F33-9F3D-D043-948E-055397ABD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NC 8 4 Earth History Keynote.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NC 8 4 Earth History Keynote.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20800" y="41783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Carbon </a:t>
            </a:r>
          </a:p>
        </p:txBody>
      </p:sp>
      <p:sp>
        <p:nvSpPr>
          <p:cNvPr id="114691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Which element is used in radioactive dating?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Geology</a:t>
            </a:r>
          </a:p>
        </p:txBody>
      </p:sp>
      <p:sp>
        <p:nvSpPr>
          <p:cNvPr id="115715" name="TextBox 7"/>
          <p:cNvSpPr txBox="1">
            <a:spLocks noChangeArrowheads="1"/>
          </p:cNvSpPr>
          <p:nvPr/>
        </p:nvSpPr>
        <p:spPr bwMode="auto">
          <a:xfrm>
            <a:off x="546100" y="1690688"/>
            <a:ext cx="8039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Which branch of science deals with studying rocks on and within the Earth?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Convergent</a:t>
            </a:r>
          </a:p>
        </p:txBody>
      </p:sp>
      <p:sp>
        <p:nvSpPr>
          <p:cNvPr id="116739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At which type of boundary is crust possibly destroyed?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Tectonics</a:t>
            </a:r>
          </a:p>
        </p:txBody>
      </p:sp>
      <p:sp>
        <p:nvSpPr>
          <p:cNvPr id="117763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refers to the study of the movement of Earth’s plates?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Convection in the mantle</a:t>
            </a:r>
          </a:p>
        </p:txBody>
      </p:sp>
      <p:sp>
        <p:nvSpPr>
          <p:cNvPr id="118787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causes Earth’s plates to move?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Dip slip fault</a:t>
            </a:r>
          </a:p>
        </p:txBody>
      </p:sp>
      <p:sp>
        <p:nvSpPr>
          <p:cNvPr id="119811" name="TextBox 7"/>
          <p:cNvSpPr txBox="1">
            <a:spLocks noChangeArrowheads="1"/>
          </p:cNvSpPr>
          <p:nvPr/>
        </p:nvSpPr>
        <p:spPr bwMode="auto">
          <a:xfrm>
            <a:off x="546100" y="1628775"/>
            <a:ext cx="803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type of fault causes one piece of crust to fall below another piece of crust?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Divergent</a:t>
            </a:r>
          </a:p>
        </p:txBody>
      </p:sp>
      <p:sp>
        <p:nvSpPr>
          <p:cNvPr id="120835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At which type of boundary is crust possibly formed?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Precambrian </a:t>
            </a:r>
          </a:p>
        </p:txBody>
      </p:sp>
      <p:sp>
        <p:nvSpPr>
          <p:cNvPr id="121859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is the first era of geologic time, in which the Earth formed?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NC 8 4 Earth History Keynote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NC 8 4 Earth History Keynote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NC 8 4 Earth History Keynote.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226536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8" descr="NC 8 4 Earth History Keynote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35000" y="13446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55900" y="21859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03788" y="3063875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7175" y="39481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6563" y="47736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05613" y="56784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8" descr="NC 8 4 Earth History Keynote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536825" y="131286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99300" y="21986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3888" y="3079750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36825" y="393223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36825" y="480536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51413" y="56784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NC 8 4 Earth History Keynote.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41783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NC 8 4 Earth History Keynote.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19367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NC 8 4 Earth History Keynote.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89050" y="312261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NC 8 4 Earth History Keynote.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522922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NC 8 4 Earth History Keynote.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28738" y="46482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NC 8 4 Earth History Keynote.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98588" y="19827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NC 8 4 Earth History Keynote.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73175" y="39370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NC 8 4 Earth History Keynote.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20800" y="488473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6" descr="PPT Background Test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55825" y="946150"/>
            <a:ext cx="4667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8.E.2: Understanding the history of Earth and its life forms based on evidence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4625" y="2628900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8.E.2.1: Inferring the age of Earth and its rocks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74625" y="362743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Relative dating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74625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Index fossils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74625" y="531018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Law of superposition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200400" y="2613025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8.E.2.2:  Explaining evidence of the history of Earth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52775" y="362743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Fossils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143250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Ice cores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111500" y="531018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Composition of rock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38875" y="2628900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8.E.2.2: Exploring evolution of the Earth and its life forms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38875" y="3625850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Defining evolution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238875" y="4492625"/>
            <a:ext cx="273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Change of life over time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238875" y="5310188"/>
            <a:ext cx="273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Faults and tectonics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NC 8 4 Earth History Keynote.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25796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NC 8 4 Earth History Keynote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510381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NC 8 4 Earth History Keynote.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25550" y="1700213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C 8 4 Earth History Keynote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398588" y="40322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NC 8 4 Earth History Keynote.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325278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NC 8 4 Earth History Keynote.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70025" y="52133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NC 8 4 Earth History Keynote.0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2625725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NC 8 4 Earth History Keynote.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NC 8 4 Earth History Keynote.0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NC 8 4 Earth History Keynote.0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NC 8 4 Earth History Keynote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NC 8 4 Earth History Keynote.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NC 8 4 Earth History Keynote.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NC 8 4 Earth History Keynote.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NC 8 4 Earth History Keynote.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NC 8 4 Earth History Keynote.0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NC 8 4 Earth History Keynote.0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NC 8 4 Earth History Keynote.0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NC 8 4 Earth History Keynote.0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NC 8 4 Earth History Keynote.0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NC 8 4 Earth History Keynote.0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NC 8 4 Earth History Keynot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NC 8 4 Earth History Keynote.0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NC 8 4 Earth History Keynote.0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NC 8 4 Earth History Keynote.0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NC 8 4 Earth History Keynote.0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NC 8 4 Earth History Keynote.0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NC 8 4 Earth History Keynote.0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NC 8 4 Earth History Keynote.0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NC 8 4 Earth History Keynote.0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NC 8 4 Earth History Keynote.0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NC 8 4 Earth History Keynote.0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NC 8 4 Earth History Keynote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35000" y="13446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3625" y="21859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07188" y="3063875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0875" y="39481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6563" y="47736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5000" y="56784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NC 8 4 Earth History Keynote.0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NC 8 4 Earth History Keynote.0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NC 8 4 Earth History Keynote.0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NC 8 4 Earth History Keynote.0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NC 8 4 Earth History Keynote.0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NC 8 4 Earth History Keynote.0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NC 8 4 Earth History Keynote.0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NC 8 4 Earth History Keynote.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NC 8 4 Earth History Keynote.0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NC 8 4 Earth History Keynote.0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NC 8 4 Earth History Keynot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951413" y="134461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99300" y="21986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35538" y="3079750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03788" y="393223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99300" y="4805363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20950" y="5678488"/>
            <a:ext cx="409575" cy="396875"/>
          </a:xfrm>
          <a:prstGeom prst="ellipse">
            <a:avLst/>
          </a:prstGeom>
          <a:noFill/>
          <a:ln w="50800">
            <a:solidFill>
              <a:srgbClr val="B3F4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NC 8 4 Earth History Keynote.0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NC 8 4 Earth History Keynote.06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NC 8 4 Earth History Keynote.0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NC 8 4 Earth History Keynote.0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NC 8 4 Earth History Keynote.06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NC 8 4 Earth History Keynote.0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NC 8 4 Earth History Keynote.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NC 8 4 Earth History Keynote.0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NC 8 4 Earth History Keynote.0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NC 8 4 Earth History Keynote.0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C 8 4 Earth History Keynote.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60500" y="370840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NC 8 4 Earth History Keynote.0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NC 8 4 Earth History Keynote.0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NC 8 4 Earth History Keynote.0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NC 8 4 Earth History Keynote.07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NC 8 4 Earth History Keynote.0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NC 8 4 Earth History Keynote.0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NC 8 4 Earth History Keynote.0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NC 8 4 Earth History Keynote.0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NC 8 4 Earth History Keynote.07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NC 8 4 Earth History Keynote.07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NC 8 4 Earth History Keynote.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30338" y="3206750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NC 8 4 Earth History Keynote.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NC 8 4 Earth History Keynote.08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NC 8 4 Earth History Keynote.08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NC 8 4 Earth History Keynote.08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NC 8 4 Earth History Keynote.0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NC 8 4 Earth History Keynote.0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NC 8 4 Earth History Keynote.08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NC 8 4 Earth History Keynote.0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NC 8 4 Earth History Keynote.0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NC 8 4 Earth History Keynote.0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NC 8 4 Earth History Keynote.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09675" y="1544638"/>
            <a:ext cx="727075" cy="647700"/>
          </a:xfrm>
          <a:prstGeom prst="ellipse">
            <a:avLst/>
          </a:prstGeom>
          <a:noFill/>
          <a:ln w="50800">
            <a:solidFill>
              <a:srgbClr val="89ED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NC 8 4 Earth History Keynote.0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NC 8 4 Earth History Keynote.09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NC 8 4 Earth History Keynote.0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Radiometric or radioactive dating</a:t>
            </a:r>
          </a:p>
        </p:txBody>
      </p:sp>
      <p:sp>
        <p:nvSpPr>
          <p:cNvPr id="107523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Which dating method provides the most accurate age of a rock?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Law of Superposition</a:t>
            </a:r>
          </a:p>
        </p:txBody>
      </p:sp>
      <p:sp>
        <p:nvSpPr>
          <p:cNvPr id="108547" name="TextBox 7"/>
          <p:cNvSpPr txBox="1">
            <a:spLocks noChangeArrowheads="1"/>
          </p:cNvSpPr>
          <p:nvPr/>
        </p:nvSpPr>
        <p:spPr bwMode="auto">
          <a:xfrm>
            <a:off x="546100" y="1047750"/>
            <a:ext cx="8039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Which law states that older rock is found below younger rock in undisturbed sedimentary rock layers?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Paleozoic</a:t>
            </a:r>
          </a:p>
        </p:txBody>
      </p:sp>
      <p:sp>
        <p:nvSpPr>
          <p:cNvPr id="109571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In which era did trilobites and early invertebrates appear and thrive?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Index fossil</a:t>
            </a:r>
          </a:p>
        </p:txBody>
      </p:sp>
      <p:sp>
        <p:nvSpPr>
          <p:cNvPr id="110595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Which type of fossil is used to estimate age of other fossils?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Sedimentary or igneous (under extreme pressure)</a:t>
            </a:r>
          </a:p>
        </p:txBody>
      </p:sp>
      <p:sp>
        <p:nvSpPr>
          <p:cNvPr id="111619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Metamorphic rock is formed from which type of rock?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Evolution</a:t>
            </a:r>
          </a:p>
        </p:txBody>
      </p:sp>
      <p:sp>
        <p:nvSpPr>
          <p:cNvPr id="112643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refers to change over time?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 descr="Color Backgrounds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01725" y="3841750"/>
            <a:ext cx="72024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>
                <a:solidFill>
                  <a:srgbClr val="ACFA4F"/>
                </a:solidFill>
                <a:latin typeface="Lucida Grande" charset="0"/>
                <a:cs typeface="Lucida Grande" charset="0"/>
              </a:rPr>
              <a:t>Information about Earth’s climate and atmospheric composition over time</a:t>
            </a:r>
          </a:p>
        </p:txBody>
      </p:sp>
      <p:sp>
        <p:nvSpPr>
          <p:cNvPr id="113667" name="TextBox 7"/>
          <p:cNvSpPr txBox="1">
            <a:spLocks noChangeArrowheads="1"/>
          </p:cNvSpPr>
          <p:nvPr/>
        </p:nvSpPr>
        <p:spPr bwMode="auto">
          <a:xfrm>
            <a:off x="546100" y="2035175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DCA25"/>
                </a:solidFill>
                <a:latin typeface="Lucida Grande" charset="0"/>
                <a:cs typeface="Lucida Grande" charset="0"/>
              </a:rPr>
              <a:t>What type of information is gained from ice cores?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282</Words>
  <Application>Microsoft Office PowerPoint</Application>
  <PresentationFormat>On-screen Show (4:3)</PresentationFormat>
  <Paragraphs>43</Paragraphs>
  <Slides>111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</dc:creator>
  <cp:lastModifiedBy>Alison Burroughs</cp:lastModifiedBy>
  <cp:revision>26</cp:revision>
  <dcterms:created xsi:type="dcterms:W3CDTF">2013-08-22T00:02:13Z</dcterms:created>
  <dcterms:modified xsi:type="dcterms:W3CDTF">2017-03-22T14:37:18Z</dcterms:modified>
</cp:coreProperties>
</file>