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</p:sldIdLst>
  <p:sldSz cx="7467600" cy="975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22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070" y="1596249"/>
            <a:ext cx="6347460" cy="3395698"/>
          </a:xfrm>
        </p:spPr>
        <p:txBody>
          <a:bodyPr anchor="b"/>
          <a:lstStyle>
            <a:lvl1pPr algn="ctr">
              <a:defRPr sz="49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3450" y="5122898"/>
            <a:ext cx="5600700" cy="2354862"/>
          </a:xfrm>
        </p:spPr>
        <p:txBody>
          <a:bodyPr/>
          <a:lstStyle>
            <a:lvl1pPr marL="0" indent="0" algn="ctr">
              <a:buNone/>
              <a:defRPr sz="1960"/>
            </a:lvl1pPr>
            <a:lvl2pPr marL="373395" indent="0" algn="ctr">
              <a:buNone/>
              <a:defRPr sz="1633"/>
            </a:lvl2pPr>
            <a:lvl3pPr marL="746790" indent="0" algn="ctr">
              <a:buNone/>
              <a:defRPr sz="1470"/>
            </a:lvl3pPr>
            <a:lvl4pPr marL="1120186" indent="0" algn="ctr">
              <a:buNone/>
              <a:defRPr sz="1307"/>
            </a:lvl4pPr>
            <a:lvl5pPr marL="1493581" indent="0" algn="ctr">
              <a:buNone/>
              <a:defRPr sz="1307"/>
            </a:lvl5pPr>
            <a:lvl6pPr marL="1866976" indent="0" algn="ctr">
              <a:buNone/>
              <a:defRPr sz="1307"/>
            </a:lvl6pPr>
            <a:lvl7pPr marL="2240371" indent="0" algn="ctr">
              <a:buNone/>
              <a:defRPr sz="1307"/>
            </a:lvl7pPr>
            <a:lvl8pPr marL="2613767" indent="0" algn="ctr">
              <a:buNone/>
              <a:defRPr sz="1307"/>
            </a:lvl8pPr>
            <a:lvl9pPr marL="2987162" indent="0" algn="ctr">
              <a:buNone/>
              <a:defRPr sz="130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7824-7416-451E-A6F4-9AB0D4CB814F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D78CE-7D79-4611-869A-362B7F5A3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28937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3000">
        <p15:prstTrans prst="pageCurlDouble"/>
      </p:transition>
    </mc:Choice>
    <mc:Fallback>
      <p:transition spd="slow" advClick="0" advTm="3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7824-7416-451E-A6F4-9AB0D4CB814F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D78CE-7D79-4611-869A-362B7F5A3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58591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3000">
        <p15:prstTrans prst="pageCurlDouble"/>
      </p:transition>
    </mc:Choice>
    <mc:Fallback>
      <p:transition spd="slow" advClick="0" advTm="3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44002" y="519289"/>
            <a:ext cx="1610201" cy="82657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3398" y="519289"/>
            <a:ext cx="4737259" cy="82657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7824-7416-451E-A6F4-9AB0D4CB814F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D78CE-7D79-4611-869A-362B7F5A3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02170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3000">
        <p15:prstTrans prst="pageCurlDouble"/>
      </p:transition>
    </mc:Choice>
    <mc:Fallback>
      <p:transition spd="slow" advClick="0" advTm="3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7824-7416-451E-A6F4-9AB0D4CB814F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D78CE-7D79-4611-869A-362B7F5A3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6203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3000">
        <p15:prstTrans prst="pageCurlDouble"/>
      </p:transition>
    </mc:Choice>
    <mc:Fallback>
      <p:transition spd="slow" advClick="0" advTm="3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509" y="2431629"/>
            <a:ext cx="6440805" cy="4057226"/>
          </a:xfrm>
        </p:spPr>
        <p:txBody>
          <a:bodyPr anchor="b"/>
          <a:lstStyle>
            <a:lvl1pPr>
              <a:defRPr sz="49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9509" y="6527239"/>
            <a:ext cx="6440805" cy="2133599"/>
          </a:xfrm>
        </p:spPr>
        <p:txBody>
          <a:bodyPr/>
          <a:lstStyle>
            <a:lvl1pPr marL="0" indent="0">
              <a:buNone/>
              <a:defRPr sz="1960">
                <a:solidFill>
                  <a:schemeClr val="tx1"/>
                </a:solidFill>
              </a:defRPr>
            </a:lvl1pPr>
            <a:lvl2pPr marL="373395" indent="0">
              <a:buNone/>
              <a:defRPr sz="1633">
                <a:solidFill>
                  <a:schemeClr val="tx1">
                    <a:tint val="75000"/>
                  </a:schemeClr>
                </a:solidFill>
              </a:defRPr>
            </a:lvl2pPr>
            <a:lvl3pPr marL="74679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3pPr>
            <a:lvl4pPr marL="1120186" indent="0">
              <a:buNone/>
              <a:defRPr sz="1307">
                <a:solidFill>
                  <a:schemeClr val="tx1">
                    <a:tint val="75000"/>
                  </a:schemeClr>
                </a:solidFill>
              </a:defRPr>
            </a:lvl4pPr>
            <a:lvl5pPr marL="1493581" indent="0">
              <a:buNone/>
              <a:defRPr sz="1307">
                <a:solidFill>
                  <a:schemeClr val="tx1">
                    <a:tint val="75000"/>
                  </a:schemeClr>
                </a:solidFill>
              </a:defRPr>
            </a:lvl5pPr>
            <a:lvl6pPr marL="1866976" indent="0">
              <a:buNone/>
              <a:defRPr sz="1307">
                <a:solidFill>
                  <a:schemeClr val="tx1">
                    <a:tint val="75000"/>
                  </a:schemeClr>
                </a:solidFill>
              </a:defRPr>
            </a:lvl6pPr>
            <a:lvl7pPr marL="2240371" indent="0">
              <a:buNone/>
              <a:defRPr sz="1307">
                <a:solidFill>
                  <a:schemeClr val="tx1">
                    <a:tint val="75000"/>
                  </a:schemeClr>
                </a:solidFill>
              </a:defRPr>
            </a:lvl7pPr>
            <a:lvl8pPr marL="2613767" indent="0">
              <a:buNone/>
              <a:defRPr sz="1307">
                <a:solidFill>
                  <a:schemeClr val="tx1">
                    <a:tint val="75000"/>
                  </a:schemeClr>
                </a:solidFill>
              </a:defRPr>
            </a:lvl8pPr>
            <a:lvl9pPr marL="2987162" indent="0">
              <a:buNone/>
              <a:defRPr sz="13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7824-7416-451E-A6F4-9AB0D4CB814F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D78CE-7D79-4611-869A-362B7F5A3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39173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3000">
        <p15:prstTrans prst="pageCurlDouble"/>
      </p:transition>
    </mc:Choice>
    <mc:Fallback>
      <p:transition spd="slow" advClick="0" advTm="3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3398" y="2596444"/>
            <a:ext cx="3173730" cy="618857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80473" y="2596444"/>
            <a:ext cx="3173730" cy="618857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7824-7416-451E-A6F4-9AB0D4CB814F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D78CE-7D79-4611-869A-362B7F5A3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84260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3000">
        <p15:prstTrans prst="pageCurlDouble"/>
      </p:transition>
    </mc:Choice>
    <mc:Fallback>
      <p:transition spd="slow" advClick="0" advTm="3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70" y="519291"/>
            <a:ext cx="6440805" cy="188524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71" y="2390987"/>
            <a:ext cx="3159144" cy="1171786"/>
          </a:xfrm>
        </p:spPr>
        <p:txBody>
          <a:bodyPr anchor="b"/>
          <a:lstStyle>
            <a:lvl1pPr marL="0" indent="0">
              <a:buNone/>
              <a:defRPr sz="1960" b="1"/>
            </a:lvl1pPr>
            <a:lvl2pPr marL="373395" indent="0">
              <a:buNone/>
              <a:defRPr sz="1633" b="1"/>
            </a:lvl2pPr>
            <a:lvl3pPr marL="746790" indent="0">
              <a:buNone/>
              <a:defRPr sz="1470" b="1"/>
            </a:lvl3pPr>
            <a:lvl4pPr marL="1120186" indent="0">
              <a:buNone/>
              <a:defRPr sz="1307" b="1"/>
            </a:lvl4pPr>
            <a:lvl5pPr marL="1493581" indent="0">
              <a:buNone/>
              <a:defRPr sz="1307" b="1"/>
            </a:lvl5pPr>
            <a:lvl6pPr marL="1866976" indent="0">
              <a:buNone/>
              <a:defRPr sz="1307" b="1"/>
            </a:lvl6pPr>
            <a:lvl7pPr marL="2240371" indent="0">
              <a:buNone/>
              <a:defRPr sz="1307" b="1"/>
            </a:lvl7pPr>
            <a:lvl8pPr marL="2613767" indent="0">
              <a:buNone/>
              <a:defRPr sz="1307" b="1"/>
            </a:lvl8pPr>
            <a:lvl9pPr marL="2987162" indent="0">
              <a:buNone/>
              <a:defRPr sz="130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71" y="3562773"/>
            <a:ext cx="3159144" cy="5240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80473" y="2390987"/>
            <a:ext cx="3174703" cy="1171786"/>
          </a:xfrm>
        </p:spPr>
        <p:txBody>
          <a:bodyPr anchor="b"/>
          <a:lstStyle>
            <a:lvl1pPr marL="0" indent="0">
              <a:buNone/>
              <a:defRPr sz="1960" b="1"/>
            </a:lvl1pPr>
            <a:lvl2pPr marL="373395" indent="0">
              <a:buNone/>
              <a:defRPr sz="1633" b="1"/>
            </a:lvl2pPr>
            <a:lvl3pPr marL="746790" indent="0">
              <a:buNone/>
              <a:defRPr sz="1470" b="1"/>
            </a:lvl3pPr>
            <a:lvl4pPr marL="1120186" indent="0">
              <a:buNone/>
              <a:defRPr sz="1307" b="1"/>
            </a:lvl4pPr>
            <a:lvl5pPr marL="1493581" indent="0">
              <a:buNone/>
              <a:defRPr sz="1307" b="1"/>
            </a:lvl5pPr>
            <a:lvl6pPr marL="1866976" indent="0">
              <a:buNone/>
              <a:defRPr sz="1307" b="1"/>
            </a:lvl6pPr>
            <a:lvl7pPr marL="2240371" indent="0">
              <a:buNone/>
              <a:defRPr sz="1307" b="1"/>
            </a:lvl7pPr>
            <a:lvl8pPr marL="2613767" indent="0">
              <a:buNone/>
              <a:defRPr sz="1307" b="1"/>
            </a:lvl8pPr>
            <a:lvl9pPr marL="2987162" indent="0">
              <a:buNone/>
              <a:defRPr sz="130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80473" y="3562773"/>
            <a:ext cx="3174703" cy="5240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7824-7416-451E-A6F4-9AB0D4CB814F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D78CE-7D79-4611-869A-362B7F5A3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8387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3000">
        <p15:prstTrans prst="pageCurlDouble"/>
      </p:transition>
    </mc:Choice>
    <mc:Fallback>
      <p:transition spd="slow" advClick="0" advTm="3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7824-7416-451E-A6F4-9AB0D4CB814F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D78CE-7D79-4611-869A-362B7F5A3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99197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3000">
        <p15:prstTrans prst="pageCurlDouble"/>
      </p:transition>
    </mc:Choice>
    <mc:Fallback>
      <p:transition spd="slow" advClick="0" advTm="3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7824-7416-451E-A6F4-9AB0D4CB814F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D78CE-7D79-4611-869A-362B7F5A3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11366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3000">
        <p15:prstTrans prst="pageCurlDouble"/>
      </p:transition>
    </mc:Choice>
    <mc:Fallback>
      <p:transition spd="slow" advClick="0" advTm="3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70" y="650240"/>
            <a:ext cx="2408495" cy="2275840"/>
          </a:xfrm>
        </p:spPr>
        <p:txBody>
          <a:bodyPr anchor="b"/>
          <a:lstStyle>
            <a:lvl1pPr>
              <a:defRPr sz="26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4702" y="1404340"/>
            <a:ext cx="3780473" cy="6931378"/>
          </a:xfrm>
        </p:spPr>
        <p:txBody>
          <a:bodyPr/>
          <a:lstStyle>
            <a:lvl1pPr>
              <a:defRPr sz="2613"/>
            </a:lvl1pPr>
            <a:lvl2pPr>
              <a:defRPr sz="2287"/>
            </a:lvl2pPr>
            <a:lvl3pPr>
              <a:defRPr sz="1960"/>
            </a:lvl3pPr>
            <a:lvl4pPr>
              <a:defRPr sz="1633"/>
            </a:lvl4pPr>
            <a:lvl5pPr>
              <a:defRPr sz="1633"/>
            </a:lvl5pPr>
            <a:lvl6pPr>
              <a:defRPr sz="1633"/>
            </a:lvl6pPr>
            <a:lvl7pPr>
              <a:defRPr sz="1633"/>
            </a:lvl7pPr>
            <a:lvl8pPr>
              <a:defRPr sz="1633"/>
            </a:lvl8pPr>
            <a:lvl9pPr>
              <a:defRPr sz="16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70" y="2926080"/>
            <a:ext cx="2408495" cy="5420925"/>
          </a:xfrm>
        </p:spPr>
        <p:txBody>
          <a:bodyPr/>
          <a:lstStyle>
            <a:lvl1pPr marL="0" indent="0">
              <a:buNone/>
              <a:defRPr sz="1307"/>
            </a:lvl1pPr>
            <a:lvl2pPr marL="373395" indent="0">
              <a:buNone/>
              <a:defRPr sz="1143"/>
            </a:lvl2pPr>
            <a:lvl3pPr marL="746790" indent="0">
              <a:buNone/>
              <a:defRPr sz="980"/>
            </a:lvl3pPr>
            <a:lvl4pPr marL="1120186" indent="0">
              <a:buNone/>
              <a:defRPr sz="817"/>
            </a:lvl4pPr>
            <a:lvl5pPr marL="1493581" indent="0">
              <a:buNone/>
              <a:defRPr sz="817"/>
            </a:lvl5pPr>
            <a:lvl6pPr marL="1866976" indent="0">
              <a:buNone/>
              <a:defRPr sz="817"/>
            </a:lvl6pPr>
            <a:lvl7pPr marL="2240371" indent="0">
              <a:buNone/>
              <a:defRPr sz="817"/>
            </a:lvl7pPr>
            <a:lvl8pPr marL="2613767" indent="0">
              <a:buNone/>
              <a:defRPr sz="817"/>
            </a:lvl8pPr>
            <a:lvl9pPr marL="2987162" indent="0">
              <a:buNone/>
              <a:defRPr sz="81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7824-7416-451E-A6F4-9AB0D4CB814F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D78CE-7D79-4611-869A-362B7F5A3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04300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3000">
        <p15:prstTrans prst="pageCurlDouble"/>
      </p:transition>
    </mc:Choice>
    <mc:Fallback>
      <p:transition spd="slow" advClick="0" advTm="3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70" y="650240"/>
            <a:ext cx="2408495" cy="2275840"/>
          </a:xfrm>
        </p:spPr>
        <p:txBody>
          <a:bodyPr anchor="b"/>
          <a:lstStyle>
            <a:lvl1pPr>
              <a:defRPr sz="26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74702" y="1404340"/>
            <a:ext cx="3780473" cy="6931378"/>
          </a:xfrm>
        </p:spPr>
        <p:txBody>
          <a:bodyPr anchor="t"/>
          <a:lstStyle>
            <a:lvl1pPr marL="0" indent="0">
              <a:buNone/>
              <a:defRPr sz="2613"/>
            </a:lvl1pPr>
            <a:lvl2pPr marL="373395" indent="0">
              <a:buNone/>
              <a:defRPr sz="2287"/>
            </a:lvl2pPr>
            <a:lvl3pPr marL="746790" indent="0">
              <a:buNone/>
              <a:defRPr sz="1960"/>
            </a:lvl3pPr>
            <a:lvl4pPr marL="1120186" indent="0">
              <a:buNone/>
              <a:defRPr sz="1633"/>
            </a:lvl4pPr>
            <a:lvl5pPr marL="1493581" indent="0">
              <a:buNone/>
              <a:defRPr sz="1633"/>
            </a:lvl5pPr>
            <a:lvl6pPr marL="1866976" indent="0">
              <a:buNone/>
              <a:defRPr sz="1633"/>
            </a:lvl6pPr>
            <a:lvl7pPr marL="2240371" indent="0">
              <a:buNone/>
              <a:defRPr sz="1633"/>
            </a:lvl7pPr>
            <a:lvl8pPr marL="2613767" indent="0">
              <a:buNone/>
              <a:defRPr sz="1633"/>
            </a:lvl8pPr>
            <a:lvl9pPr marL="2987162" indent="0">
              <a:buNone/>
              <a:defRPr sz="16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70" y="2926080"/>
            <a:ext cx="2408495" cy="5420925"/>
          </a:xfrm>
        </p:spPr>
        <p:txBody>
          <a:bodyPr/>
          <a:lstStyle>
            <a:lvl1pPr marL="0" indent="0">
              <a:buNone/>
              <a:defRPr sz="1307"/>
            </a:lvl1pPr>
            <a:lvl2pPr marL="373395" indent="0">
              <a:buNone/>
              <a:defRPr sz="1143"/>
            </a:lvl2pPr>
            <a:lvl3pPr marL="746790" indent="0">
              <a:buNone/>
              <a:defRPr sz="980"/>
            </a:lvl3pPr>
            <a:lvl4pPr marL="1120186" indent="0">
              <a:buNone/>
              <a:defRPr sz="817"/>
            </a:lvl4pPr>
            <a:lvl5pPr marL="1493581" indent="0">
              <a:buNone/>
              <a:defRPr sz="817"/>
            </a:lvl5pPr>
            <a:lvl6pPr marL="1866976" indent="0">
              <a:buNone/>
              <a:defRPr sz="817"/>
            </a:lvl6pPr>
            <a:lvl7pPr marL="2240371" indent="0">
              <a:buNone/>
              <a:defRPr sz="817"/>
            </a:lvl7pPr>
            <a:lvl8pPr marL="2613767" indent="0">
              <a:buNone/>
              <a:defRPr sz="817"/>
            </a:lvl8pPr>
            <a:lvl9pPr marL="2987162" indent="0">
              <a:buNone/>
              <a:defRPr sz="81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7824-7416-451E-A6F4-9AB0D4CB814F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D78CE-7D79-4611-869A-362B7F5A3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04113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3000">
        <p15:prstTrans prst="pageCurlDouble"/>
      </p:transition>
    </mc:Choice>
    <mc:Fallback>
      <p:transition spd="slow" advClick="0" advTm="3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74000">
              <a:srgbClr val="FF0000"/>
            </a:gs>
            <a:gs pos="83000">
              <a:schemeClr val="accent6">
                <a:lumMod val="40000"/>
                <a:lumOff val="60000"/>
              </a:schemeClr>
            </a:gs>
            <a:gs pos="100000">
              <a:schemeClr val="accent6">
                <a:lumMod val="40000"/>
                <a:lumOff val="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3398" y="519291"/>
            <a:ext cx="6440805" cy="18852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398" y="2596444"/>
            <a:ext cx="6440805" cy="61885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3398" y="9040144"/>
            <a:ext cx="168021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27824-7416-451E-A6F4-9AB0D4CB814F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3643" y="9040144"/>
            <a:ext cx="2520315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73993" y="9040144"/>
            <a:ext cx="168021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D78CE-7D79-4611-869A-362B7F5A31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297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3000">
        <p15:prstTrans prst="pageCurlDouble"/>
      </p:transition>
    </mc:Choice>
    <mc:Fallback>
      <p:transition spd="slow" advClick="0" advTm="3000">
        <p:fade/>
      </p:transition>
    </mc:Fallback>
  </mc:AlternateContent>
  <p:txStyles>
    <p:titleStyle>
      <a:lvl1pPr algn="l" defTabSz="746790" rtl="0" eaLnBrk="1" latinLnBrk="0" hangingPunct="1">
        <a:lnSpc>
          <a:spcPct val="90000"/>
        </a:lnSpc>
        <a:spcBef>
          <a:spcPct val="0"/>
        </a:spcBef>
        <a:buNone/>
        <a:defRPr sz="35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6698" indent="-186698" algn="l" defTabSz="746790" rtl="0" eaLnBrk="1" latinLnBrk="0" hangingPunct="1">
        <a:lnSpc>
          <a:spcPct val="90000"/>
        </a:lnSpc>
        <a:spcBef>
          <a:spcPts val="817"/>
        </a:spcBef>
        <a:buFont typeface="Arial" panose="020B0604020202020204" pitchFamily="34" charset="0"/>
        <a:buChar char="•"/>
        <a:defRPr sz="2287" kern="1200">
          <a:solidFill>
            <a:schemeClr val="tx1"/>
          </a:solidFill>
          <a:latin typeface="+mn-lt"/>
          <a:ea typeface="+mn-ea"/>
          <a:cs typeface="+mn-cs"/>
        </a:defRPr>
      </a:lvl1pPr>
      <a:lvl2pPr marL="560093" indent="-186698" algn="l" defTabSz="746790" rtl="0" eaLnBrk="1" latinLnBrk="0" hangingPunct="1">
        <a:lnSpc>
          <a:spcPct val="90000"/>
        </a:lnSpc>
        <a:spcBef>
          <a:spcPts val="408"/>
        </a:spcBef>
        <a:buFont typeface="Arial" panose="020B0604020202020204" pitchFamily="34" charset="0"/>
        <a:buChar char="•"/>
        <a:defRPr sz="1960" kern="1200">
          <a:solidFill>
            <a:schemeClr val="tx1"/>
          </a:solidFill>
          <a:latin typeface="+mn-lt"/>
          <a:ea typeface="+mn-ea"/>
          <a:cs typeface="+mn-cs"/>
        </a:defRPr>
      </a:lvl2pPr>
      <a:lvl3pPr marL="933488" indent="-186698" algn="l" defTabSz="746790" rtl="0" eaLnBrk="1" latinLnBrk="0" hangingPunct="1">
        <a:lnSpc>
          <a:spcPct val="90000"/>
        </a:lnSpc>
        <a:spcBef>
          <a:spcPts val="408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3pPr>
      <a:lvl4pPr marL="1306883" indent="-186698" algn="l" defTabSz="746790" rtl="0" eaLnBrk="1" latinLnBrk="0" hangingPunct="1">
        <a:lnSpc>
          <a:spcPct val="90000"/>
        </a:lnSpc>
        <a:spcBef>
          <a:spcPts val="40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4pPr>
      <a:lvl5pPr marL="1680279" indent="-186698" algn="l" defTabSz="746790" rtl="0" eaLnBrk="1" latinLnBrk="0" hangingPunct="1">
        <a:lnSpc>
          <a:spcPct val="90000"/>
        </a:lnSpc>
        <a:spcBef>
          <a:spcPts val="40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5pPr>
      <a:lvl6pPr marL="2053674" indent="-186698" algn="l" defTabSz="746790" rtl="0" eaLnBrk="1" latinLnBrk="0" hangingPunct="1">
        <a:lnSpc>
          <a:spcPct val="90000"/>
        </a:lnSpc>
        <a:spcBef>
          <a:spcPts val="40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6pPr>
      <a:lvl7pPr marL="2427069" indent="-186698" algn="l" defTabSz="746790" rtl="0" eaLnBrk="1" latinLnBrk="0" hangingPunct="1">
        <a:lnSpc>
          <a:spcPct val="90000"/>
        </a:lnSpc>
        <a:spcBef>
          <a:spcPts val="40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7pPr>
      <a:lvl8pPr marL="2800464" indent="-186698" algn="l" defTabSz="746790" rtl="0" eaLnBrk="1" latinLnBrk="0" hangingPunct="1">
        <a:lnSpc>
          <a:spcPct val="90000"/>
        </a:lnSpc>
        <a:spcBef>
          <a:spcPts val="40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8pPr>
      <a:lvl9pPr marL="3173860" indent="-186698" algn="l" defTabSz="746790" rtl="0" eaLnBrk="1" latinLnBrk="0" hangingPunct="1">
        <a:lnSpc>
          <a:spcPct val="90000"/>
        </a:lnSpc>
        <a:spcBef>
          <a:spcPts val="40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6790" rtl="0" eaLnBrk="1" latinLnBrk="0" hangingPunct="1"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73395" algn="l" defTabSz="746790" rtl="0" eaLnBrk="1" latinLnBrk="0" hangingPunct="1">
        <a:defRPr sz="1470" kern="1200">
          <a:solidFill>
            <a:schemeClr val="tx1"/>
          </a:solidFill>
          <a:latin typeface="+mn-lt"/>
          <a:ea typeface="+mn-ea"/>
          <a:cs typeface="+mn-cs"/>
        </a:defRPr>
      </a:lvl2pPr>
      <a:lvl3pPr marL="746790" algn="l" defTabSz="746790" rtl="0" eaLnBrk="1" latinLnBrk="0" hangingPunct="1"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20186" algn="l" defTabSz="746790" rtl="0" eaLnBrk="1" latinLnBrk="0" hangingPunct="1">
        <a:defRPr sz="1470" kern="1200">
          <a:solidFill>
            <a:schemeClr val="tx1"/>
          </a:solidFill>
          <a:latin typeface="+mn-lt"/>
          <a:ea typeface="+mn-ea"/>
          <a:cs typeface="+mn-cs"/>
        </a:defRPr>
      </a:lvl4pPr>
      <a:lvl5pPr marL="1493581" algn="l" defTabSz="746790" rtl="0" eaLnBrk="1" latinLnBrk="0" hangingPunct="1">
        <a:defRPr sz="1470" kern="1200">
          <a:solidFill>
            <a:schemeClr val="tx1"/>
          </a:solidFill>
          <a:latin typeface="+mn-lt"/>
          <a:ea typeface="+mn-ea"/>
          <a:cs typeface="+mn-cs"/>
        </a:defRPr>
      </a:lvl5pPr>
      <a:lvl6pPr marL="1866976" algn="l" defTabSz="746790" rtl="0" eaLnBrk="1" latinLnBrk="0" hangingPunct="1">
        <a:defRPr sz="1470" kern="1200">
          <a:solidFill>
            <a:schemeClr val="tx1"/>
          </a:solidFill>
          <a:latin typeface="+mn-lt"/>
          <a:ea typeface="+mn-ea"/>
          <a:cs typeface="+mn-cs"/>
        </a:defRPr>
      </a:lvl6pPr>
      <a:lvl7pPr marL="2240371" algn="l" defTabSz="746790" rtl="0" eaLnBrk="1" latinLnBrk="0" hangingPunct="1">
        <a:defRPr sz="1470" kern="1200">
          <a:solidFill>
            <a:schemeClr val="tx1"/>
          </a:solidFill>
          <a:latin typeface="+mn-lt"/>
          <a:ea typeface="+mn-ea"/>
          <a:cs typeface="+mn-cs"/>
        </a:defRPr>
      </a:lvl7pPr>
      <a:lvl8pPr marL="2613767" algn="l" defTabSz="746790" rtl="0" eaLnBrk="1" latinLnBrk="0" hangingPunct="1">
        <a:defRPr sz="1470" kern="1200">
          <a:solidFill>
            <a:schemeClr val="tx1"/>
          </a:solidFill>
          <a:latin typeface="+mn-lt"/>
          <a:ea typeface="+mn-ea"/>
          <a:cs typeface="+mn-cs"/>
        </a:defRPr>
      </a:lvl8pPr>
      <a:lvl9pPr marL="2987162" algn="l" defTabSz="746790" rtl="0" eaLnBrk="1" latinLnBrk="0" hangingPunct="1">
        <a:defRPr sz="14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EAEB9-8191-4AFE-821F-E38AD5EC91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dirty="0">
                <a:latin typeface="Rockwell Extra Bold" panose="02060903040505020403" pitchFamily="18" charset="0"/>
              </a:rPr>
              <a:t>Greetings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E12185-C435-4E02-937F-309AAF1483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from Tabor City Middle School</a:t>
            </a:r>
          </a:p>
        </p:txBody>
      </p:sp>
    </p:spTree>
    <p:extLst>
      <p:ext uri="{BB962C8B-B14F-4D97-AF65-F5344CB8AC3E}">
        <p14:creationId xmlns:p14="http://schemas.microsoft.com/office/powerpoint/2010/main" val="172195010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3000">
        <p15:prstTrans prst="pageCurlDouble"/>
      </p:transition>
    </mc:Choice>
    <mc:Fallback>
      <p:transition spd="slow" advClick="0" advTm="3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E525DE3-6007-434C-BFEA-CD46DD178E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853" y="228600"/>
            <a:ext cx="6973147" cy="912495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52321539-F535-4036-9FFF-6422C2284120}"/>
              </a:ext>
            </a:extLst>
          </p:cNvPr>
          <p:cNvSpPr/>
          <p:nvPr/>
        </p:nvSpPr>
        <p:spPr>
          <a:xfrm>
            <a:off x="3143250" y="8286750"/>
            <a:ext cx="1600200" cy="9334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29867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3000">
        <p15:prstTrans prst="pageCurlDouble"/>
      </p:transition>
    </mc:Choice>
    <mc:Fallback>
      <p:transition spd="slow" advClick="0" advTm="3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952949D-ADF6-4A9A-82AB-84243B4489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856656" y="1276948"/>
            <a:ext cx="9199961" cy="699135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AB51F40-CFDF-4EC7-84A6-CE203D60F5C2}"/>
              </a:ext>
            </a:extLst>
          </p:cNvPr>
          <p:cNvSpPr/>
          <p:nvPr/>
        </p:nvSpPr>
        <p:spPr>
          <a:xfrm>
            <a:off x="2095500" y="8724900"/>
            <a:ext cx="2647950" cy="6477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3225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3000">
        <p15:prstTrans prst="pageCurlDouble"/>
      </p:transition>
    </mc:Choice>
    <mc:Fallback>
      <p:transition spd="slow" advClick="0" advTm="3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0151ED8-9EDA-4E2B-95F1-E7D72A8CFC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792370" y="1360284"/>
            <a:ext cx="9109489" cy="695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2583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3000">
        <p15:prstTrans prst="pageCurlDouble"/>
      </p:transition>
    </mc:Choice>
    <mc:Fallback>
      <p:transition spd="slow" advClick="0" advTm="3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84D65E1-AB7C-4990-ADB5-EA8CDE97B1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53809"/>
            <a:ext cx="6915150" cy="9175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6104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 advTm="3000">
        <p15:prstTrans prst="pageCurlDouble"/>
      </p:transition>
    </mc:Choice>
    <mc:Fallback>
      <p:transition spd="slow" advClick="0" advTm="3000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6</Words>
  <Application>Microsoft Office PowerPoint</Application>
  <PresentationFormat>Custom</PresentationFormat>
  <Paragraphs>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Rockwell Extra Bold</vt:lpstr>
      <vt:lpstr>Office Theme</vt:lpstr>
      <vt:lpstr>Greetings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Greetings</dc:title>
  <dc:creator>Lisa Lennon</dc:creator>
  <cp:lastModifiedBy>Lisa Lennon</cp:lastModifiedBy>
  <cp:revision>4</cp:revision>
  <dcterms:created xsi:type="dcterms:W3CDTF">2021-12-13T17:02:49Z</dcterms:created>
  <dcterms:modified xsi:type="dcterms:W3CDTF">2021-12-13T17:28:38Z</dcterms:modified>
</cp:coreProperties>
</file>